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0" d="100"/>
          <a:sy n="110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A1FE8-47EB-E34D-A81C-88FC1CC55677}" type="datetimeFigureOut">
              <a:rPr lang="en-US" smtClean="0"/>
              <a:t>1/29/09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48CA8-BB6D-6C44-9796-A00AA4DE3E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911 painting- 2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706" y="0"/>
            <a:ext cx="521858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New Hampton School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Samantha</dc:creator>
  <cp:lastModifiedBy>Samantha</cp:lastModifiedBy>
  <cp:revision>1</cp:revision>
  <dcterms:created xsi:type="dcterms:W3CDTF">2009-01-29T16:11:38Z</dcterms:created>
  <dcterms:modified xsi:type="dcterms:W3CDTF">2009-01-29T16:14:04Z</dcterms:modified>
</cp:coreProperties>
</file>